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7"/>
  <c:chart>
    <c:title>
      <c:tx>
        <c:rich>
          <a:bodyPr/>
          <a:lstStyle/>
          <a:p>
            <a:pPr>
              <a:defRPr/>
            </a:pPr>
            <a:r>
              <a:rPr lang="en-US"/>
              <a:t>Do You Generally Earn More With A Higher Education?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Sheet1!$C$3</c:f>
              <c:strCache>
                <c:ptCount val="1"/>
                <c:pt idx="0">
                  <c:v>2008 Mean Annual Earnings</c:v>
                </c:pt>
              </c:strCache>
            </c:strRef>
          </c:tx>
          <c:cat>
            <c:strRef>
              <c:f>Sheet1!$B$4:$B$11</c:f>
              <c:strCache>
                <c:ptCount val="8"/>
                <c:pt idx="0">
                  <c:v>Not a High School Grad.</c:v>
                </c:pt>
                <c:pt idx="1">
                  <c:v>High School Diploma</c:v>
                </c:pt>
                <c:pt idx="2">
                  <c:v>Some College/No Degree</c:v>
                </c:pt>
                <c:pt idx="3">
                  <c:v>Associate's Degree</c:v>
                </c:pt>
                <c:pt idx="4">
                  <c:v>Bachelor's Degree</c:v>
                </c:pt>
                <c:pt idx="5">
                  <c:v>Master's Degree</c:v>
                </c:pt>
                <c:pt idx="6">
                  <c:v>Professional Degree</c:v>
                </c:pt>
                <c:pt idx="7">
                  <c:v>Doctoral Degree</c:v>
                </c:pt>
              </c:strCache>
            </c:strRef>
          </c:cat>
          <c:val>
            <c:numRef>
              <c:f>Sheet1!$C$4:$C$11</c:f>
              <c:numCache>
                <c:formatCode>"$"#,##0_);[Red]\("$"#,##0\)</c:formatCode>
                <c:ptCount val="8"/>
                <c:pt idx="0">
                  <c:v>23556</c:v>
                </c:pt>
                <c:pt idx="1">
                  <c:v>32136</c:v>
                </c:pt>
                <c:pt idx="2">
                  <c:v>36348</c:v>
                </c:pt>
                <c:pt idx="3">
                  <c:v>39364</c:v>
                </c:pt>
                <c:pt idx="4">
                  <c:v>52624</c:v>
                </c:pt>
                <c:pt idx="5">
                  <c:v>64116</c:v>
                </c:pt>
                <c:pt idx="6">
                  <c:v>79612</c:v>
                </c:pt>
                <c:pt idx="7">
                  <c:v>81172</c:v>
                </c:pt>
              </c:numCache>
            </c:numRef>
          </c:val>
        </c:ser>
        <c:gapWidth val="55"/>
        <c:overlap val="100"/>
        <c:axId val="52152192"/>
        <c:axId val="52153728"/>
      </c:barChart>
      <c:catAx>
        <c:axId val="52152192"/>
        <c:scaling>
          <c:orientation val="minMax"/>
        </c:scaling>
        <c:axPos val="b"/>
        <c:majorTickMark val="none"/>
        <c:tickLblPos val="nextTo"/>
        <c:crossAx val="52153728"/>
        <c:crosses val="autoZero"/>
        <c:auto val="1"/>
        <c:lblAlgn val="ctr"/>
        <c:lblOffset val="100"/>
      </c:catAx>
      <c:valAx>
        <c:axId val="52153728"/>
        <c:scaling>
          <c:orientation val="minMax"/>
        </c:scaling>
        <c:axPos val="l"/>
        <c:majorGridlines/>
        <c:numFmt formatCode="&quot;$&quot;#,##0_);[Red]\(&quot;$&quot;#,##0\)" sourceLinked="1"/>
        <c:majorTickMark val="none"/>
        <c:tickLblPos val="nextTo"/>
        <c:crossAx val="52152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511C72-4C09-45E2-BDE2-772FBAAC1B4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248689-26CA-4D2F-83FE-FB5295CA65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38200" y="685800"/>
          <a:ext cx="7391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6248400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http://theproaudiofiles.com/wp-content/uploads/2010/09/earn.jpg</a:t>
            </a:r>
            <a:endParaRPr lang="en-US" sz="11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Darlene Barber</dc:creator>
  <cp:lastModifiedBy>Darlene Barber</cp:lastModifiedBy>
  <cp:revision>3</cp:revision>
  <dcterms:created xsi:type="dcterms:W3CDTF">2012-11-14T05:29:15Z</dcterms:created>
  <dcterms:modified xsi:type="dcterms:W3CDTF">2012-11-14T05:51:34Z</dcterms:modified>
</cp:coreProperties>
</file>